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577E8-488A-4834-8B89-A19968B9997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377E2-C733-4063-9400-D367027AA6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3490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658" y="0"/>
            <a:ext cx="908720" cy="908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658" y="0"/>
            <a:ext cx="908720" cy="908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658" y="0"/>
            <a:ext cx="908720" cy="908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658" y="0"/>
            <a:ext cx="908720" cy="908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658" y="0"/>
            <a:ext cx="908720" cy="9087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关于</a:t>
            </a:r>
            <a:r>
              <a:rPr lang="en-US" altLang="zh-CN" dirty="0" smtClean="0"/>
              <a:t>PPPOE</a:t>
            </a:r>
            <a:r>
              <a:rPr lang="zh-CN" altLang="en-US" dirty="0" smtClean="0"/>
              <a:t>报错</a:t>
            </a:r>
            <a:r>
              <a:rPr lang="en-US" altLang="zh-CN" dirty="0" smtClean="0"/>
              <a:t>711 1062</a:t>
            </a:r>
            <a:r>
              <a:rPr lang="zh-CN" altLang="en-US" dirty="0" smtClean="0"/>
              <a:t>以及禁用</a:t>
            </a:r>
            <a:r>
              <a:rPr lang="en-US" altLang="zh-CN" dirty="0" err="1" smtClean="0"/>
              <a:t>ics</a:t>
            </a:r>
            <a:r>
              <a:rPr lang="zh-CN" altLang="en-US" dirty="0" smtClean="0"/>
              <a:t>的解决方法</a:t>
            </a:r>
            <a:r>
              <a:rPr lang="en-US" altLang="zh-CN" smtClean="0"/>
              <a:t/>
            </a:r>
            <a:br>
              <a:rPr lang="en-US" altLang="zh-CN" smtClean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320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711</a:t>
            </a:r>
            <a:r>
              <a:rPr lang="zh-CN" altLang="en-US" dirty="0" smtClean="0"/>
              <a:t>错误解决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60" y="1124744"/>
            <a:ext cx="41284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点击开始菜单</a:t>
            </a:r>
          </a:p>
          <a:p>
            <a:r>
              <a:rPr lang="en-US" altLang="zh-CN" sz="1200" dirty="0"/>
              <a:t>1</a:t>
            </a:r>
            <a:r>
              <a:rPr lang="zh-CN" altLang="en-US" sz="1200" dirty="0"/>
              <a:t>：点击运行 输出</a:t>
            </a:r>
            <a:r>
              <a:rPr lang="en-US" altLang="zh-CN" sz="1200" dirty="0"/>
              <a:t>regedt32 </a:t>
            </a:r>
            <a:r>
              <a:rPr lang="zh-CN" altLang="en-US" sz="1200" dirty="0"/>
              <a:t>弹出注册表 找到注册表</a:t>
            </a:r>
            <a:r>
              <a:rPr lang="zh-CN" altLang="en-US" sz="1200" dirty="0" smtClean="0"/>
              <a:t>里</a:t>
            </a:r>
            <a:endParaRPr lang="en-US" altLang="zh-CN" sz="1200" dirty="0" smtClean="0"/>
          </a:p>
          <a:p>
            <a:r>
              <a:rPr lang="en-US" altLang="zh-CN" sz="1200" dirty="0" smtClean="0"/>
              <a:t>HKLM\System\</a:t>
            </a:r>
            <a:r>
              <a:rPr lang="en-US" altLang="zh-CN" sz="1200" dirty="0" err="1" smtClean="0"/>
              <a:t>CurrentControlSet</a:t>
            </a:r>
            <a:r>
              <a:rPr lang="en-US" altLang="zh-CN" sz="1200" dirty="0" smtClean="0"/>
              <a:t>\services\</a:t>
            </a:r>
            <a:r>
              <a:rPr lang="en-US" altLang="zh-CN" sz="1200" dirty="0" err="1" smtClean="0"/>
              <a:t>eventlog</a:t>
            </a:r>
            <a:r>
              <a:rPr lang="en-US" altLang="zh-CN" sz="1200" dirty="0" smtClean="0"/>
              <a:t>\Parameters</a:t>
            </a:r>
            <a:r>
              <a:rPr lang="en-US" altLang="zh-CN" sz="1200" dirty="0"/>
              <a:t>\ </a:t>
            </a:r>
            <a:endParaRPr lang="en-US" altLang="zh-CN" sz="1200" dirty="0" smtClean="0"/>
          </a:p>
          <a:p>
            <a:r>
              <a:rPr lang="zh-CN" altLang="en-US" sz="1200" dirty="0" smtClean="0"/>
              <a:t>把</a:t>
            </a:r>
            <a:r>
              <a:rPr lang="en-US" altLang="zh-CN" sz="1200" dirty="0"/>
              <a:t>Parameters</a:t>
            </a:r>
            <a:r>
              <a:rPr lang="zh-CN" altLang="en-US" sz="1200" dirty="0"/>
              <a:t>把这个整个文件夹全部删除就好</a:t>
            </a:r>
            <a:r>
              <a:rPr lang="zh-CN" altLang="en-US" sz="1200" dirty="0" smtClean="0"/>
              <a:t>了</a:t>
            </a:r>
            <a:r>
              <a:rPr lang="zh-CN" altLang="en-US" sz="1200" dirty="0" smtClean="0">
                <a:solidFill>
                  <a:srgbClr val="FF0000"/>
                </a:solidFill>
              </a:rPr>
              <a:t>（此文件夹如果</a:t>
            </a:r>
            <a:r>
              <a:rPr lang="zh-CN" altLang="en-US" sz="1200" smtClean="0">
                <a:solidFill>
                  <a:srgbClr val="FF0000"/>
                </a:solidFill>
              </a:rPr>
              <a:t>没有属于正常情况，有次文件是来自于微软一个更新补丁，如果没有跳过此步骤即可）</a:t>
            </a:r>
            <a:endParaRPr lang="zh-CN" altLang="en-US" sz="1200" dirty="0"/>
          </a:p>
          <a:p>
            <a:r>
              <a:rPr lang="en-US" altLang="zh-CN" sz="1200" dirty="0"/>
              <a:t>2</a:t>
            </a:r>
            <a:r>
              <a:rPr lang="zh-CN" altLang="en-US" sz="1200" dirty="0"/>
              <a:t>：点击计算机 右键管理 找到服务和应用程序 点击服</a:t>
            </a:r>
            <a:r>
              <a:rPr lang="zh-CN" altLang="en-US" sz="1200" dirty="0" smtClean="0"/>
              <a:t>务</a:t>
            </a:r>
            <a:endParaRPr lang="en-US" altLang="zh-CN" sz="1200" dirty="0" smtClean="0"/>
          </a:p>
          <a:p>
            <a:r>
              <a:rPr lang="zh-CN" altLang="en-US" sz="1200" dirty="0" smtClean="0"/>
              <a:t> </a:t>
            </a:r>
            <a:r>
              <a:rPr lang="zh-CN" altLang="en-US" sz="1200" dirty="0"/>
              <a:t>找到 </a:t>
            </a:r>
            <a:r>
              <a:rPr lang="en-US" altLang="zh-CN" sz="1200" dirty="0"/>
              <a:t>WINDOWS EVENT LOG</a:t>
            </a:r>
            <a:r>
              <a:rPr lang="zh-CN" altLang="en-US" sz="1200" dirty="0" smtClean="0"/>
              <a:t>项 </a:t>
            </a:r>
            <a:r>
              <a:rPr lang="zh-CN" altLang="en-US" sz="1200" dirty="0"/>
              <a:t>右键启动；</a:t>
            </a:r>
          </a:p>
          <a:p>
            <a:r>
              <a:rPr lang="zh-CN" altLang="en-US" sz="1200" dirty="0"/>
              <a:t>然后找到 </a:t>
            </a:r>
            <a:r>
              <a:rPr lang="en-US" altLang="zh-CN" sz="1200" dirty="0"/>
              <a:t>Secure Socket Tunneling Protocol Service</a:t>
            </a:r>
            <a:r>
              <a:rPr lang="zh-CN" altLang="en-US" sz="1200" dirty="0"/>
              <a:t>项 右键启动</a:t>
            </a:r>
          </a:p>
          <a:p>
            <a:r>
              <a:rPr lang="zh-CN" altLang="en-US" sz="1200" dirty="0"/>
              <a:t>再找到 </a:t>
            </a:r>
            <a:r>
              <a:rPr lang="en-US" altLang="zh-CN" sz="1200" dirty="0"/>
              <a:t>Remote </a:t>
            </a:r>
            <a:r>
              <a:rPr lang="en-US" altLang="zh-CN" sz="1200" dirty="0" err="1"/>
              <a:t>Acess</a:t>
            </a:r>
            <a:r>
              <a:rPr lang="en-US" altLang="zh-CN" sz="1200" dirty="0"/>
              <a:t> Auto Connection Manager</a:t>
            </a:r>
            <a:r>
              <a:rPr lang="zh-CN" altLang="en-US" sz="1200" dirty="0"/>
              <a:t>项 右键启动</a:t>
            </a:r>
          </a:p>
          <a:p>
            <a:r>
              <a:rPr lang="zh-CN" altLang="en-US" sz="1200" dirty="0"/>
              <a:t>再找到 </a:t>
            </a:r>
            <a:r>
              <a:rPr lang="en-US" altLang="zh-CN" sz="1200" dirty="0"/>
              <a:t>Telephony</a:t>
            </a:r>
            <a:r>
              <a:rPr lang="zh-CN" altLang="en-US" sz="1200" dirty="0"/>
              <a:t>项 右键启动</a:t>
            </a:r>
          </a:p>
          <a:p>
            <a:r>
              <a:rPr lang="en-US" altLang="zh-CN" sz="1200" dirty="0"/>
              <a:t>3</a:t>
            </a:r>
            <a:r>
              <a:rPr lang="zh-CN" altLang="en-US" sz="1200" dirty="0"/>
              <a:t>：完成修复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2" y="4437112"/>
            <a:ext cx="3914775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706" y="5877272"/>
            <a:ext cx="46958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直角上箭头 15"/>
          <p:cNvSpPr/>
          <p:nvPr/>
        </p:nvSpPr>
        <p:spPr>
          <a:xfrm>
            <a:off x="4067944" y="6309320"/>
            <a:ext cx="1080120" cy="28803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07504" y="40677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</a:t>
            </a:r>
          </a:p>
        </p:txBody>
      </p:sp>
      <p:cxnSp>
        <p:nvCxnSpPr>
          <p:cNvPr id="19" name="肘形连接符 18"/>
          <p:cNvCxnSpPr/>
          <p:nvPr/>
        </p:nvCxnSpPr>
        <p:spPr>
          <a:xfrm>
            <a:off x="11460" y="4005064"/>
            <a:ext cx="9132540" cy="1800200"/>
          </a:xfrm>
          <a:prstGeom prst="bentConnector3">
            <a:avLst>
              <a:gd name="adj1" fmla="val 441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V="1">
            <a:off x="4067944" y="1124744"/>
            <a:ext cx="72008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537" y="1122412"/>
            <a:ext cx="2190750" cy="331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099244"/>
            <a:ext cx="210502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144" y="2276872"/>
            <a:ext cx="198120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406" y="3581797"/>
            <a:ext cx="23526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497528"/>
            <a:ext cx="22002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660231" y="5360936"/>
            <a:ext cx="2359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2</a:t>
            </a:r>
            <a:r>
              <a:rPr lang="zh-CN" altLang="en-US" dirty="0"/>
              <a:t> </a:t>
            </a:r>
            <a:r>
              <a:rPr lang="zh-CN" altLang="en-US" dirty="0" smtClean="0"/>
              <a:t>   启动以上四个服务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519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i</a:t>
            </a:r>
            <a:r>
              <a:rPr lang="en-US" altLang="zh-CN" dirty="0" err="1" smtClean="0"/>
              <a:t>cs</a:t>
            </a:r>
            <a:r>
              <a:rPr lang="zh-CN" altLang="en-US" dirty="0" smtClean="0"/>
              <a:t>服务错误</a:t>
            </a:r>
            <a:endParaRPr lang="zh-CN" alt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28" y="1340768"/>
            <a:ext cx="2190750" cy="331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5" y="1340768"/>
            <a:ext cx="219075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右箭头 4"/>
          <p:cNvSpPr/>
          <p:nvPr/>
        </p:nvSpPr>
        <p:spPr>
          <a:xfrm>
            <a:off x="2699792" y="2564904"/>
            <a:ext cx="3096344" cy="4332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23528" y="5448999"/>
            <a:ext cx="86645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000" dirty="0" smtClean="0"/>
              <a:t>计算机管理，服务里面</a:t>
            </a:r>
            <a:r>
              <a:rPr lang="zh-CN" altLang="en-US" sz="3000" dirty="0" smtClean="0">
                <a:solidFill>
                  <a:srgbClr val="FF0000"/>
                </a:solidFill>
              </a:rPr>
              <a:t>关闭</a:t>
            </a:r>
            <a:r>
              <a:rPr lang="en-US" altLang="zh-CN" sz="3000" dirty="0" err="1" smtClean="0"/>
              <a:t>ics</a:t>
            </a:r>
            <a:r>
              <a:rPr lang="zh-CN" altLang="en-US" sz="3000" dirty="0" smtClean="0"/>
              <a:t>服务，如何打开服务</a:t>
            </a:r>
            <a:endParaRPr lang="en-US" altLang="zh-CN" sz="3000" dirty="0" smtClean="0"/>
          </a:p>
          <a:p>
            <a:r>
              <a:rPr lang="zh-CN" altLang="en-US" sz="3000" dirty="0" smtClean="0"/>
              <a:t>窗口，见上一张</a:t>
            </a:r>
            <a:r>
              <a:rPr lang="en-US" altLang="zh-CN" sz="3000" dirty="0" err="1" smtClean="0"/>
              <a:t>ppt</a:t>
            </a:r>
            <a:endParaRPr lang="zh-CN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96953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000" dirty="0" smtClean="0"/>
              <a:t>1062</a:t>
            </a:r>
            <a:r>
              <a:rPr lang="zh-CN" altLang="en-US" sz="3000" dirty="0" smtClean="0"/>
              <a:t>错误（适用于</a:t>
            </a:r>
            <a:r>
              <a:rPr lang="en-US" altLang="zh-CN" sz="3000" dirty="0" smtClean="0"/>
              <a:t>win8</a:t>
            </a:r>
            <a:r>
              <a:rPr lang="zh-CN" altLang="en-US" sz="3000" dirty="0" smtClean="0"/>
              <a:t>及以上系统）此处用</a:t>
            </a:r>
            <a:r>
              <a:rPr lang="en-US" altLang="zh-CN" sz="3000" dirty="0" smtClean="0"/>
              <a:t>win10</a:t>
            </a:r>
            <a:r>
              <a:rPr lang="zh-CN" altLang="en-US" sz="3000" dirty="0" smtClean="0"/>
              <a:t>演示</a:t>
            </a:r>
            <a:endParaRPr lang="zh-CN" altLang="en-US" sz="3000" dirty="0"/>
          </a:p>
        </p:txBody>
      </p:sp>
      <p:sp>
        <p:nvSpPr>
          <p:cNvPr id="5" name="右箭头 4"/>
          <p:cNvSpPr/>
          <p:nvPr/>
        </p:nvSpPr>
        <p:spPr>
          <a:xfrm>
            <a:off x="2699792" y="1987674"/>
            <a:ext cx="1512168" cy="3364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89562" y="494116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/>
              <a:t>服务界面，在右侧窗口找到</a:t>
            </a:r>
            <a:r>
              <a:rPr lang="en-US" altLang="zh-CN" dirty="0"/>
              <a:t>Device Install </a:t>
            </a:r>
            <a:r>
              <a:rPr lang="en-US" altLang="zh-CN" dirty="0" err="1"/>
              <a:t>Sevise</a:t>
            </a:r>
            <a:r>
              <a:rPr lang="zh-CN" altLang="en-US" dirty="0"/>
              <a:t>以及</a:t>
            </a:r>
            <a:r>
              <a:rPr lang="en-US" altLang="zh-CN" dirty="0"/>
              <a:t>Device Setup Manager</a:t>
            </a:r>
            <a:r>
              <a:rPr lang="zh-CN" altLang="en-US" dirty="0"/>
              <a:t>两项服务设置自动并启动</a:t>
            </a:r>
          </a:p>
          <a:p>
            <a:r>
              <a:rPr lang="zh-CN" altLang="en-US" dirty="0" smtClean="0"/>
              <a:t>查</a:t>
            </a:r>
            <a:r>
              <a:rPr lang="zh-CN" altLang="en-US" dirty="0"/>
              <a:t>看</a:t>
            </a:r>
            <a:r>
              <a:rPr lang="en-US" altLang="zh-CN" dirty="0"/>
              <a:t>Remote Access Connection Manager</a:t>
            </a:r>
            <a:br>
              <a:rPr lang="en-US" altLang="zh-CN" dirty="0"/>
            </a:br>
            <a:r>
              <a:rPr lang="en-US" altLang="zh-CN" dirty="0"/>
              <a:t>Network Connections</a:t>
            </a:r>
            <a:r>
              <a:rPr lang="zh-CN" altLang="en-US" dirty="0"/>
              <a:t>，</a:t>
            </a:r>
            <a:r>
              <a:rPr lang="en-US" altLang="zh-CN" dirty="0"/>
              <a:t>Telephony</a:t>
            </a:r>
            <a:r>
              <a:rPr lang="zh-CN" altLang="en-US" dirty="0"/>
              <a:t>这三项服务是否开启了</a:t>
            </a:r>
            <a:r>
              <a:rPr lang="zh-CN" altLang="en-US" dirty="0" smtClean="0"/>
              <a:t>。（这三个服务详见第一张</a:t>
            </a:r>
            <a:r>
              <a:rPr lang="en-US" altLang="zh-CN" dirty="0" err="1" smtClean="0"/>
              <a:t>ppt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16" y="980728"/>
            <a:ext cx="2230377" cy="3841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412776"/>
            <a:ext cx="18669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512" y="4005064"/>
            <a:ext cx="37052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圆角右箭头 8"/>
          <p:cNvSpPr/>
          <p:nvPr/>
        </p:nvSpPr>
        <p:spPr>
          <a:xfrm rot="5400000">
            <a:off x="6222876" y="2420888"/>
            <a:ext cx="1445468" cy="1296144"/>
          </a:xfrm>
          <a:prstGeom prst="bentArrow">
            <a:avLst>
              <a:gd name="adj1" fmla="val 25000"/>
              <a:gd name="adj2" fmla="val 23643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53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191</Words>
  <Application>Microsoft Office PowerPoint</Application>
  <PresentationFormat>全屏显示(4:3)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关于PPPOE报错711 1062以及禁用ics的解决方法 </vt:lpstr>
      <vt:lpstr>711错误解决</vt:lpstr>
      <vt:lpstr>ics服务错误</vt:lpstr>
      <vt:lpstr>1062错误（适用于win8及以上系统）此处用win10演示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关于711 ics 1062服务错误的解决</dc:title>
  <dc:creator>xie</dc:creator>
  <cp:lastModifiedBy>Admin</cp:lastModifiedBy>
  <cp:revision>11</cp:revision>
  <dcterms:created xsi:type="dcterms:W3CDTF">2015-10-12T15:23:51Z</dcterms:created>
  <dcterms:modified xsi:type="dcterms:W3CDTF">2015-10-13T14:11:02Z</dcterms:modified>
  <cp:contentStatus/>
</cp:coreProperties>
</file>